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8288000" cy="10287000"/>
  <p:notesSz cx="6858000" cy="9144000"/>
  <p:embeddedFontLst>
    <p:embeddedFont>
      <p:font typeface="Harmattan" charset="1" panose="01000503000000020003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fonts/font57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51484" y="3789763"/>
            <a:ext cx="11385031" cy="94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5"/>
              </a:lnSpc>
            </a:pPr>
            <a:r>
              <a:rPr lang="en-US" sz="7115">
                <a:solidFill>
                  <a:srgbClr val="230E0E"/>
                </a:solidFill>
                <a:latin typeface="Harmattan"/>
                <a:ea typeface="Harmattan"/>
                <a:cs typeface="Harmattan"/>
                <a:sym typeface="Harmattan"/>
              </a:rPr>
              <a:t>Presented by: The Skillians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594" y="303071"/>
            <a:ext cx="17624445" cy="9318925"/>
          </a:xfrm>
          <a:custGeom>
            <a:avLst/>
            <a:gdLst/>
            <a:ahLst/>
            <a:cxnLst/>
            <a:rect r="r" b="b" t="t" l="l"/>
            <a:pathLst>
              <a:path h="9318925" w="17624445">
                <a:moveTo>
                  <a:pt x="0" y="0"/>
                </a:moveTo>
                <a:lnTo>
                  <a:pt x="17624445" y="0"/>
                </a:lnTo>
                <a:lnTo>
                  <a:pt x="17624445" y="9318925"/>
                </a:lnTo>
                <a:lnTo>
                  <a:pt x="0" y="931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857" y="367761"/>
            <a:ext cx="17484824" cy="9572941"/>
          </a:xfrm>
          <a:custGeom>
            <a:avLst/>
            <a:gdLst/>
            <a:ahLst/>
            <a:cxnLst/>
            <a:rect r="r" b="b" t="t" l="l"/>
            <a:pathLst>
              <a:path h="9572941" w="17484824">
                <a:moveTo>
                  <a:pt x="0" y="0"/>
                </a:moveTo>
                <a:lnTo>
                  <a:pt x="17484824" y="0"/>
                </a:lnTo>
                <a:lnTo>
                  <a:pt x="17484824" y="9572941"/>
                </a:lnTo>
                <a:lnTo>
                  <a:pt x="0" y="9572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4988" y="351825"/>
            <a:ext cx="17403050" cy="9201863"/>
          </a:xfrm>
          <a:custGeom>
            <a:avLst/>
            <a:gdLst/>
            <a:ahLst/>
            <a:cxnLst/>
            <a:rect r="r" b="b" t="t" l="l"/>
            <a:pathLst>
              <a:path h="9201863" w="17403050">
                <a:moveTo>
                  <a:pt x="0" y="0"/>
                </a:moveTo>
                <a:lnTo>
                  <a:pt x="17403050" y="0"/>
                </a:lnTo>
                <a:lnTo>
                  <a:pt x="17403050" y="9201862"/>
                </a:lnTo>
                <a:lnTo>
                  <a:pt x="0" y="920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742" y="439771"/>
            <a:ext cx="17468183" cy="9039785"/>
          </a:xfrm>
          <a:custGeom>
            <a:avLst/>
            <a:gdLst/>
            <a:ahLst/>
            <a:cxnLst/>
            <a:rect r="r" b="b" t="t" l="l"/>
            <a:pathLst>
              <a:path h="9039785" w="17468183">
                <a:moveTo>
                  <a:pt x="0" y="0"/>
                </a:moveTo>
                <a:lnTo>
                  <a:pt x="17468183" y="0"/>
                </a:lnTo>
                <a:lnTo>
                  <a:pt x="17468183" y="9039785"/>
                </a:lnTo>
                <a:lnTo>
                  <a:pt x="0" y="9039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6234" y="462771"/>
            <a:ext cx="17553193" cy="9390958"/>
          </a:xfrm>
          <a:custGeom>
            <a:avLst/>
            <a:gdLst/>
            <a:ahLst/>
            <a:cxnLst/>
            <a:rect r="r" b="b" t="t" l="l"/>
            <a:pathLst>
              <a:path h="9390958" w="17553193">
                <a:moveTo>
                  <a:pt x="0" y="0"/>
                </a:moveTo>
                <a:lnTo>
                  <a:pt x="17553193" y="0"/>
                </a:lnTo>
                <a:lnTo>
                  <a:pt x="17553193" y="9390958"/>
                </a:lnTo>
                <a:lnTo>
                  <a:pt x="0" y="9390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103" y="380078"/>
            <a:ext cx="17684895" cy="9262464"/>
          </a:xfrm>
          <a:custGeom>
            <a:avLst/>
            <a:gdLst/>
            <a:ahLst/>
            <a:cxnLst/>
            <a:rect r="r" b="b" t="t" l="l"/>
            <a:pathLst>
              <a:path h="9262464" w="17684895">
                <a:moveTo>
                  <a:pt x="0" y="0"/>
                </a:moveTo>
                <a:lnTo>
                  <a:pt x="17684895" y="0"/>
                </a:lnTo>
                <a:lnTo>
                  <a:pt x="17684895" y="9262464"/>
                </a:lnTo>
                <a:lnTo>
                  <a:pt x="0" y="9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480" y="385764"/>
            <a:ext cx="17657875" cy="9535252"/>
          </a:xfrm>
          <a:custGeom>
            <a:avLst/>
            <a:gdLst/>
            <a:ahLst/>
            <a:cxnLst/>
            <a:rect r="r" b="b" t="t" l="l"/>
            <a:pathLst>
              <a:path h="9535252" w="17657875">
                <a:moveTo>
                  <a:pt x="0" y="0"/>
                </a:moveTo>
                <a:lnTo>
                  <a:pt x="17657874" y="0"/>
                </a:lnTo>
                <a:lnTo>
                  <a:pt x="17657874" y="9535252"/>
                </a:lnTo>
                <a:lnTo>
                  <a:pt x="0" y="9535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4988" y="288944"/>
            <a:ext cx="17630911" cy="9366422"/>
          </a:xfrm>
          <a:custGeom>
            <a:avLst/>
            <a:gdLst/>
            <a:ahLst/>
            <a:cxnLst/>
            <a:rect r="r" b="b" t="t" l="l"/>
            <a:pathLst>
              <a:path h="9366422" w="17630911">
                <a:moveTo>
                  <a:pt x="0" y="0"/>
                </a:moveTo>
                <a:lnTo>
                  <a:pt x="17630911" y="0"/>
                </a:lnTo>
                <a:lnTo>
                  <a:pt x="17630911" y="9366422"/>
                </a:lnTo>
                <a:lnTo>
                  <a:pt x="0" y="9366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103" y="335889"/>
            <a:ext cx="17744619" cy="9049756"/>
          </a:xfrm>
          <a:custGeom>
            <a:avLst/>
            <a:gdLst/>
            <a:ahLst/>
            <a:cxnLst/>
            <a:rect r="r" b="b" t="t" l="l"/>
            <a:pathLst>
              <a:path h="9049756" w="17744619">
                <a:moveTo>
                  <a:pt x="0" y="0"/>
                </a:moveTo>
                <a:lnTo>
                  <a:pt x="17744619" y="0"/>
                </a:lnTo>
                <a:lnTo>
                  <a:pt x="17744619" y="9049755"/>
                </a:lnTo>
                <a:lnTo>
                  <a:pt x="0" y="9049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4988" y="351218"/>
            <a:ext cx="17439842" cy="7041336"/>
          </a:xfrm>
          <a:custGeom>
            <a:avLst/>
            <a:gdLst/>
            <a:ahLst/>
            <a:cxnLst/>
            <a:rect r="r" b="b" t="t" l="l"/>
            <a:pathLst>
              <a:path h="7041336" w="17439842">
                <a:moveTo>
                  <a:pt x="0" y="0"/>
                </a:moveTo>
                <a:lnTo>
                  <a:pt x="17439842" y="0"/>
                </a:lnTo>
                <a:lnTo>
                  <a:pt x="17439842" y="7041336"/>
                </a:lnTo>
                <a:lnTo>
                  <a:pt x="0" y="7041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3455" y="569876"/>
            <a:ext cx="15092111" cy="9300513"/>
          </a:xfrm>
          <a:custGeom>
            <a:avLst/>
            <a:gdLst/>
            <a:ahLst/>
            <a:cxnLst/>
            <a:rect r="r" b="b" t="t" l="l"/>
            <a:pathLst>
              <a:path h="9300513" w="15092111">
                <a:moveTo>
                  <a:pt x="0" y="0"/>
                </a:moveTo>
                <a:lnTo>
                  <a:pt x="15092111" y="0"/>
                </a:lnTo>
                <a:lnTo>
                  <a:pt x="15092111" y="9300513"/>
                </a:lnTo>
                <a:lnTo>
                  <a:pt x="0" y="930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857" y="519966"/>
            <a:ext cx="17080697" cy="8817910"/>
          </a:xfrm>
          <a:custGeom>
            <a:avLst/>
            <a:gdLst/>
            <a:ahLst/>
            <a:cxnLst/>
            <a:rect r="r" b="b" t="t" l="l"/>
            <a:pathLst>
              <a:path h="8817910" w="17080697">
                <a:moveTo>
                  <a:pt x="0" y="0"/>
                </a:moveTo>
                <a:lnTo>
                  <a:pt x="17080697" y="0"/>
                </a:lnTo>
                <a:lnTo>
                  <a:pt x="17080697" y="8817910"/>
                </a:lnTo>
                <a:lnTo>
                  <a:pt x="0" y="8817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9971" y="393516"/>
            <a:ext cx="17545974" cy="9299366"/>
          </a:xfrm>
          <a:custGeom>
            <a:avLst/>
            <a:gdLst/>
            <a:ahLst/>
            <a:cxnLst/>
            <a:rect r="r" b="b" t="t" l="l"/>
            <a:pathLst>
              <a:path h="9299366" w="17545974">
                <a:moveTo>
                  <a:pt x="0" y="0"/>
                </a:moveTo>
                <a:lnTo>
                  <a:pt x="17545974" y="0"/>
                </a:lnTo>
                <a:lnTo>
                  <a:pt x="17545974" y="9299366"/>
                </a:lnTo>
                <a:lnTo>
                  <a:pt x="0" y="9299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086" y="231060"/>
            <a:ext cx="17714589" cy="9898027"/>
          </a:xfrm>
          <a:custGeom>
            <a:avLst/>
            <a:gdLst/>
            <a:ahLst/>
            <a:cxnLst/>
            <a:rect r="r" b="b" t="t" l="l"/>
            <a:pathLst>
              <a:path h="9898027" w="17714589">
                <a:moveTo>
                  <a:pt x="0" y="0"/>
                </a:moveTo>
                <a:lnTo>
                  <a:pt x="17714589" y="0"/>
                </a:lnTo>
                <a:lnTo>
                  <a:pt x="17714589" y="9898027"/>
                </a:lnTo>
                <a:lnTo>
                  <a:pt x="0" y="9898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086" y="275506"/>
            <a:ext cx="17959155" cy="9428557"/>
          </a:xfrm>
          <a:custGeom>
            <a:avLst/>
            <a:gdLst/>
            <a:ahLst/>
            <a:cxnLst/>
            <a:rect r="r" b="b" t="t" l="l"/>
            <a:pathLst>
              <a:path h="9428557" w="17959155">
                <a:moveTo>
                  <a:pt x="0" y="0"/>
                </a:moveTo>
                <a:lnTo>
                  <a:pt x="17959155" y="0"/>
                </a:lnTo>
                <a:lnTo>
                  <a:pt x="17959155" y="9428557"/>
                </a:lnTo>
                <a:lnTo>
                  <a:pt x="0" y="9428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709" y="158618"/>
            <a:ext cx="17898514" cy="9844183"/>
          </a:xfrm>
          <a:custGeom>
            <a:avLst/>
            <a:gdLst/>
            <a:ahLst/>
            <a:cxnLst/>
            <a:rect r="r" b="b" t="t" l="l"/>
            <a:pathLst>
              <a:path h="9844183" w="17898514">
                <a:moveTo>
                  <a:pt x="0" y="0"/>
                </a:moveTo>
                <a:lnTo>
                  <a:pt x="17898514" y="0"/>
                </a:lnTo>
                <a:lnTo>
                  <a:pt x="17898514" y="9844183"/>
                </a:lnTo>
                <a:lnTo>
                  <a:pt x="0" y="984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6840" y="205562"/>
            <a:ext cx="17891158" cy="9459950"/>
          </a:xfrm>
          <a:custGeom>
            <a:avLst/>
            <a:gdLst/>
            <a:ahLst/>
            <a:cxnLst/>
            <a:rect r="r" b="b" t="t" l="l"/>
            <a:pathLst>
              <a:path h="9459950" w="17891158">
                <a:moveTo>
                  <a:pt x="0" y="0"/>
                </a:moveTo>
                <a:lnTo>
                  <a:pt x="17891158" y="0"/>
                </a:lnTo>
                <a:lnTo>
                  <a:pt x="17891158" y="9459950"/>
                </a:lnTo>
                <a:lnTo>
                  <a:pt x="0" y="945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086" y="173433"/>
            <a:ext cx="17949618" cy="9670356"/>
          </a:xfrm>
          <a:custGeom>
            <a:avLst/>
            <a:gdLst/>
            <a:ahLst/>
            <a:cxnLst/>
            <a:rect r="r" b="b" t="t" l="l"/>
            <a:pathLst>
              <a:path h="9670356" w="17949618">
                <a:moveTo>
                  <a:pt x="0" y="0"/>
                </a:moveTo>
                <a:lnTo>
                  <a:pt x="17949617" y="0"/>
                </a:lnTo>
                <a:lnTo>
                  <a:pt x="17949617" y="9670357"/>
                </a:lnTo>
                <a:lnTo>
                  <a:pt x="0" y="9670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9939"/>
            <a:ext cx="18288000" cy="9669780"/>
          </a:xfrm>
          <a:custGeom>
            <a:avLst/>
            <a:gdLst/>
            <a:ahLst/>
            <a:cxnLst/>
            <a:rect r="r" b="b" t="t" l="l"/>
            <a:pathLst>
              <a:path h="9669780" w="18288000">
                <a:moveTo>
                  <a:pt x="0" y="0"/>
                </a:moveTo>
                <a:lnTo>
                  <a:pt x="18288000" y="0"/>
                </a:lnTo>
                <a:lnTo>
                  <a:pt x="18288000" y="9669780"/>
                </a:lnTo>
                <a:lnTo>
                  <a:pt x="0" y="9669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21815" y="4334978"/>
            <a:ext cx="8844369" cy="1324519"/>
          </a:xfrm>
          <a:custGeom>
            <a:avLst/>
            <a:gdLst/>
            <a:ahLst/>
            <a:cxnLst/>
            <a:rect r="r" b="b" t="t" l="l"/>
            <a:pathLst>
              <a:path h="1324519" w="8844369">
                <a:moveTo>
                  <a:pt x="0" y="0"/>
                </a:moveTo>
                <a:lnTo>
                  <a:pt x="8844370" y="0"/>
                </a:lnTo>
                <a:lnTo>
                  <a:pt x="8844370" y="1324519"/>
                </a:lnTo>
                <a:lnTo>
                  <a:pt x="0" y="1324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103" y="514024"/>
            <a:ext cx="17234818" cy="9436063"/>
          </a:xfrm>
          <a:custGeom>
            <a:avLst/>
            <a:gdLst/>
            <a:ahLst/>
            <a:cxnLst/>
            <a:rect r="r" b="b" t="t" l="l"/>
            <a:pathLst>
              <a:path h="9436063" w="17234818">
                <a:moveTo>
                  <a:pt x="0" y="0"/>
                </a:moveTo>
                <a:lnTo>
                  <a:pt x="17234818" y="0"/>
                </a:lnTo>
                <a:lnTo>
                  <a:pt x="17234818" y="9436063"/>
                </a:lnTo>
                <a:lnTo>
                  <a:pt x="0" y="9436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60379"/>
            <a:ext cx="8564975" cy="7653559"/>
          </a:xfrm>
          <a:custGeom>
            <a:avLst/>
            <a:gdLst/>
            <a:ahLst/>
            <a:cxnLst/>
            <a:rect r="r" b="b" t="t" l="l"/>
            <a:pathLst>
              <a:path h="7653559" w="8564975">
                <a:moveTo>
                  <a:pt x="0" y="0"/>
                </a:moveTo>
                <a:lnTo>
                  <a:pt x="8564975" y="0"/>
                </a:lnTo>
                <a:lnTo>
                  <a:pt x="8564975" y="7653559"/>
                </a:lnTo>
                <a:lnTo>
                  <a:pt x="0" y="7653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7894"/>
            <a:ext cx="11301259" cy="861721"/>
          </a:xfrm>
          <a:custGeom>
            <a:avLst/>
            <a:gdLst/>
            <a:ahLst/>
            <a:cxnLst/>
            <a:rect r="r" b="b" t="t" l="l"/>
            <a:pathLst>
              <a:path h="861721" w="11301259">
                <a:moveTo>
                  <a:pt x="0" y="0"/>
                </a:moveTo>
                <a:lnTo>
                  <a:pt x="11301259" y="0"/>
                </a:lnTo>
                <a:lnTo>
                  <a:pt x="11301259" y="861721"/>
                </a:lnTo>
                <a:lnTo>
                  <a:pt x="0" y="861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742" y="521087"/>
            <a:ext cx="16715558" cy="9130873"/>
          </a:xfrm>
          <a:custGeom>
            <a:avLst/>
            <a:gdLst/>
            <a:ahLst/>
            <a:cxnLst/>
            <a:rect r="r" b="b" t="t" l="l"/>
            <a:pathLst>
              <a:path h="9130873" w="16715558">
                <a:moveTo>
                  <a:pt x="0" y="0"/>
                </a:moveTo>
                <a:lnTo>
                  <a:pt x="16715558" y="0"/>
                </a:lnTo>
                <a:lnTo>
                  <a:pt x="16715558" y="9130873"/>
                </a:lnTo>
                <a:lnTo>
                  <a:pt x="0" y="9130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857" y="337009"/>
            <a:ext cx="17643531" cy="9527507"/>
          </a:xfrm>
          <a:custGeom>
            <a:avLst/>
            <a:gdLst/>
            <a:ahLst/>
            <a:cxnLst/>
            <a:rect r="r" b="b" t="t" l="l"/>
            <a:pathLst>
              <a:path h="9527507" w="17643531">
                <a:moveTo>
                  <a:pt x="0" y="0"/>
                </a:moveTo>
                <a:lnTo>
                  <a:pt x="17643531" y="0"/>
                </a:lnTo>
                <a:lnTo>
                  <a:pt x="17643531" y="9527507"/>
                </a:lnTo>
                <a:lnTo>
                  <a:pt x="0" y="9527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103" y="211937"/>
            <a:ext cx="17136703" cy="9189557"/>
          </a:xfrm>
          <a:custGeom>
            <a:avLst/>
            <a:gdLst/>
            <a:ahLst/>
            <a:cxnLst/>
            <a:rect r="r" b="b" t="t" l="l"/>
            <a:pathLst>
              <a:path h="9189557" w="17136703">
                <a:moveTo>
                  <a:pt x="0" y="0"/>
                </a:moveTo>
                <a:lnTo>
                  <a:pt x="17136702" y="0"/>
                </a:lnTo>
                <a:lnTo>
                  <a:pt x="17136702" y="9189556"/>
                </a:lnTo>
                <a:lnTo>
                  <a:pt x="0" y="9189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103" y="514024"/>
            <a:ext cx="16644923" cy="9113095"/>
          </a:xfrm>
          <a:custGeom>
            <a:avLst/>
            <a:gdLst/>
            <a:ahLst/>
            <a:cxnLst/>
            <a:rect r="r" b="b" t="t" l="l"/>
            <a:pathLst>
              <a:path h="9113095" w="16644923">
                <a:moveTo>
                  <a:pt x="0" y="0"/>
                </a:moveTo>
                <a:lnTo>
                  <a:pt x="16644922" y="0"/>
                </a:lnTo>
                <a:lnTo>
                  <a:pt x="16644922" y="9113095"/>
                </a:lnTo>
                <a:lnTo>
                  <a:pt x="0" y="911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9365" y="478707"/>
            <a:ext cx="16987499" cy="9406828"/>
          </a:xfrm>
          <a:custGeom>
            <a:avLst/>
            <a:gdLst/>
            <a:ahLst/>
            <a:cxnLst/>
            <a:rect r="r" b="b" t="t" l="l"/>
            <a:pathLst>
              <a:path h="9406828" w="16987499">
                <a:moveTo>
                  <a:pt x="0" y="0"/>
                </a:moveTo>
                <a:lnTo>
                  <a:pt x="16987499" y="0"/>
                </a:lnTo>
                <a:lnTo>
                  <a:pt x="16987499" y="9406828"/>
                </a:lnTo>
                <a:lnTo>
                  <a:pt x="0" y="9406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742" y="406522"/>
            <a:ext cx="17292327" cy="8602933"/>
          </a:xfrm>
          <a:custGeom>
            <a:avLst/>
            <a:gdLst/>
            <a:ahLst/>
            <a:cxnLst/>
            <a:rect r="r" b="b" t="t" l="l"/>
            <a:pathLst>
              <a:path h="8602933" w="17292327">
                <a:moveTo>
                  <a:pt x="0" y="0"/>
                </a:moveTo>
                <a:lnTo>
                  <a:pt x="17292327" y="0"/>
                </a:lnTo>
                <a:lnTo>
                  <a:pt x="17292327" y="8602932"/>
                </a:lnTo>
                <a:lnTo>
                  <a:pt x="0" y="860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9971" y="487148"/>
            <a:ext cx="17431518" cy="9325862"/>
          </a:xfrm>
          <a:custGeom>
            <a:avLst/>
            <a:gdLst/>
            <a:ahLst/>
            <a:cxnLst/>
            <a:rect r="r" b="b" t="t" l="l"/>
            <a:pathLst>
              <a:path h="9325862" w="17431518">
                <a:moveTo>
                  <a:pt x="0" y="0"/>
                </a:moveTo>
                <a:lnTo>
                  <a:pt x="17431518" y="0"/>
                </a:lnTo>
                <a:lnTo>
                  <a:pt x="17431518" y="9325862"/>
                </a:lnTo>
                <a:lnTo>
                  <a:pt x="0" y="932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103" y="435207"/>
            <a:ext cx="17211469" cy="9143593"/>
          </a:xfrm>
          <a:custGeom>
            <a:avLst/>
            <a:gdLst/>
            <a:ahLst/>
            <a:cxnLst/>
            <a:rect r="r" b="b" t="t" l="l"/>
            <a:pathLst>
              <a:path h="9143593" w="17211469">
                <a:moveTo>
                  <a:pt x="0" y="0"/>
                </a:moveTo>
                <a:lnTo>
                  <a:pt x="17211469" y="0"/>
                </a:lnTo>
                <a:lnTo>
                  <a:pt x="17211469" y="9143593"/>
                </a:lnTo>
                <a:lnTo>
                  <a:pt x="0" y="91435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480" y="270253"/>
            <a:ext cx="17298633" cy="9471001"/>
          </a:xfrm>
          <a:custGeom>
            <a:avLst/>
            <a:gdLst/>
            <a:ahLst/>
            <a:cxnLst/>
            <a:rect r="r" b="b" t="t" l="l"/>
            <a:pathLst>
              <a:path h="9471001" w="17298633">
                <a:moveTo>
                  <a:pt x="0" y="0"/>
                </a:moveTo>
                <a:lnTo>
                  <a:pt x="17298632" y="0"/>
                </a:lnTo>
                <a:lnTo>
                  <a:pt x="17298632" y="9471001"/>
                </a:lnTo>
                <a:lnTo>
                  <a:pt x="0" y="9471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480" y="284379"/>
            <a:ext cx="17890520" cy="9750334"/>
          </a:xfrm>
          <a:custGeom>
            <a:avLst/>
            <a:gdLst/>
            <a:ahLst/>
            <a:cxnLst/>
            <a:rect r="r" b="b" t="t" l="l"/>
            <a:pathLst>
              <a:path h="9750334" w="17890520">
                <a:moveTo>
                  <a:pt x="0" y="0"/>
                </a:moveTo>
                <a:lnTo>
                  <a:pt x="17890520" y="0"/>
                </a:lnTo>
                <a:lnTo>
                  <a:pt x="17890520" y="9750334"/>
                </a:lnTo>
                <a:lnTo>
                  <a:pt x="0" y="9750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0611" y="468282"/>
            <a:ext cx="17409938" cy="8095621"/>
          </a:xfrm>
          <a:custGeom>
            <a:avLst/>
            <a:gdLst/>
            <a:ahLst/>
            <a:cxnLst/>
            <a:rect r="r" b="b" t="t" l="l"/>
            <a:pathLst>
              <a:path h="8095621" w="17409938">
                <a:moveTo>
                  <a:pt x="0" y="0"/>
                </a:moveTo>
                <a:lnTo>
                  <a:pt x="17409938" y="0"/>
                </a:lnTo>
                <a:lnTo>
                  <a:pt x="17409938" y="8095621"/>
                </a:lnTo>
                <a:lnTo>
                  <a:pt x="0" y="8095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9971" y="315820"/>
            <a:ext cx="16959329" cy="9221635"/>
          </a:xfrm>
          <a:custGeom>
            <a:avLst/>
            <a:gdLst/>
            <a:ahLst/>
            <a:cxnLst/>
            <a:rect r="r" b="b" t="t" l="l"/>
            <a:pathLst>
              <a:path h="9221635" w="16959329">
                <a:moveTo>
                  <a:pt x="0" y="0"/>
                </a:moveTo>
                <a:lnTo>
                  <a:pt x="16959329" y="0"/>
                </a:lnTo>
                <a:lnTo>
                  <a:pt x="16959329" y="9221634"/>
                </a:lnTo>
                <a:lnTo>
                  <a:pt x="0" y="9221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0611" y="261380"/>
            <a:ext cx="17537626" cy="9251098"/>
          </a:xfrm>
          <a:custGeom>
            <a:avLst/>
            <a:gdLst/>
            <a:ahLst/>
            <a:cxnLst/>
            <a:rect r="r" b="b" t="t" l="l"/>
            <a:pathLst>
              <a:path h="9251098" w="17537626">
                <a:moveTo>
                  <a:pt x="0" y="0"/>
                </a:moveTo>
                <a:lnTo>
                  <a:pt x="17537626" y="0"/>
                </a:lnTo>
                <a:lnTo>
                  <a:pt x="17537626" y="9251097"/>
                </a:lnTo>
                <a:lnTo>
                  <a:pt x="0" y="9251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480" y="280503"/>
            <a:ext cx="17270605" cy="9498833"/>
          </a:xfrm>
          <a:custGeom>
            <a:avLst/>
            <a:gdLst/>
            <a:ahLst/>
            <a:cxnLst/>
            <a:rect r="r" b="b" t="t" l="l"/>
            <a:pathLst>
              <a:path h="9498833" w="17270605">
                <a:moveTo>
                  <a:pt x="0" y="0"/>
                </a:moveTo>
                <a:lnTo>
                  <a:pt x="17270605" y="0"/>
                </a:lnTo>
                <a:lnTo>
                  <a:pt x="17270605" y="9498833"/>
                </a:lnTo>
                <a:lnTo>
                  <a:pt x="0" y="9498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594" y="387573"/>
            <a:ext cx="17204054" cy="9655775"/>
          </a:xfrm>
          <a:custGeom>
            <a:avLst/>
            <a:gdLst/>
            <a:ahLst/>
            <a:cxnLst/>
            <a:rect r="r" b="b" t="t" l="l"/>
            <a:pathLst>
              <a:path h="9655775" w="17204054">
                <a:moveTo>
                  <a:pt x="0" y="0"/>
                </a:moveTo>
                <a:lnTo>
                  <a:pt x="17204054" y="0"/>
                </a:lnTo>
                <a:lnTo>
                  <a:pt x="17204054" y="9655775"/>
                </a:lnTo>
                <a:lnTo>
                  <a:pt x="0" y="9655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594" y="550029"/>
            <a:ext cx="17540268" cy="9340193"/>
          </a:xfrm>
          <a:custGeom>
            <a:avLst/>
            <a:gdLst/>
            <a:ahLst/>
            <a:cxnLst/>
            <a:rect r="r" b="b" t="t" l="l"/>
            <a:pathLst>
              <a:path h="9340193" w="17540268">
                <a:moveTo>
                  <a:pt x="0" y="0"/>
                </a:moveTo>
                <a:lnTo>
                  <a:pt x="17540268" y="0"/>
                </a:lnTo>
                <a:lnTo>
                  <a:pt x="17540268" y="9340192"/>
                </a:lnTo>
                <a:lnTo>
                  <a:pt x="0" y="9340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480" y="329946"/>
            <a:ext cx="16861820" cy="9126460"/>
          </a:xfrm>
          <a:custGeom>
            <a:avLst/>
            <a:gdLst/>
            <a:ahLst/>
            <a:cxnLst/>
            <a:rect r="r" b="b" t="t" l="l"/>
            <a:pathLst>
              <a:path h="9126460" w="16861820">
                <a:moveTo>
                  <a:pt x="0" y="0"/>
                </a:moveTo>
                <a:lnTo>
                  <a:pt x="16861820" y="0"/>
                </a:lnTo>
                <a:lnTo>
                  <a:pt x="16861820" y="9126460"/>
                </a:lnTo>
                <a:lnTo>
                  <a:pt x="0" y="912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463" y="500586"/>
            <a:ext cx="17399437" cy="9417445"/>
          </a:xfrm>
          <a:custGeom>
            <a:avLst/>
            <a:gdLst/>
            <a:ahLst/>
            <a:cxnLst/>
            <a:rect r="r" b="b" t="t" l="l"/>
            <a:pathLst>
              <a:path h="9417445" w="17399437">
                <a:moveTo>
                  <a:pt x="0" y="0"/>
                </a:moveTo>
                <a:lnTo>
                  <a:pt x="17399437" y="0"/>
                </a:lnTo>
                <a:lnTo>
                  <a:pt x="17399437" y="9417445"/>
                </a:lnTo>
                <a:lnTo>
                  <a:pt x="0" y="941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6234" y="165763"/>
            <a:ext cx="17541907" cy="7279891"/>
          </a:xfrm>
          <a:custGeom>
            <a:avLst/>
            <a:gdLst/>
            <a:ahLst/>
            <a:cxnLst/>
            <a:rect r="r" b="b" t="t" l="l"/>
            <a:pathLst>
              <a:path h="7279891" w="17541907">
                <a:moveTo>
                  <a:pt x="0" y="0"/>
                </a:moveTo>
                <a:lnTo>
                  <a:pt x="17541907" y="0"/>
                </a:lnTo>
                <a:lnTo>
                  <a:pt x="17541907" y="7279891"/>
                </a:lnTo>
                <a:lnTo>
                  <a:pt x="0" y="7279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726" y="493523"/>
            <a:ext cx="18052493" cy="9793477"/>
          </a:xfrm>
          <a:custGeom>
            <a:avLst/>
            <a:gdLst/>
            <a:ahLst/>
            <a:cxnLst/>
            <a:rect r="r" b="b" t="t" l="l"/>
            <a:pathLst>
              <a:path h="9793477" w="18052493">
                <a:moveTo>
                  <a:pt x="0" y="0"/>
                </a:moveTo>
                <a:lnTo>
                  <a:pt x="18052493" y="0"/>
                </a:lnTo>
                <a:lnTo>
                  <a:pt x="18052493" y="9793477"/>
                </a:lnTo>
                <a:lnTo>
                  <a:pt x="0" y="9793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8119" y="403766"/>
            <a:ext cx="17392036" cy="9261259"/>
          </a:xfrm>
          <a:custGeom>
            <a:avLst/>
            <a:gdLst/>
            <a:ahLst/>
            <a:cxnLst/>
            <a:rect r="r" b="b" t="t" l="l"/>
            <a:pathLst>
              <a:path h="9261259" w="17392036">
                <a:moveTo>
                  <a:pt x="0" y="0"/>
                </a:moveTo>
                <a:lnTo>
                  <a:pt x="17392037" y="0"/>
                </a:lnTo>
                <a:lnTo>
                  <a:pt x="17392037" y="9261260"/>
                </a:lnTo>
                <a:lnTo>
                  <a:pt x="0" y="9261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9365" y="534093"/>
            <a:ext cx="17163832" cy="8817919"/>
          </a:xfrm>
          <a:custGeom>
            <a:avLst/>
            <a:gdLst/>
            <a:ahLst/>
            <a:cxnLst/>
            <a:rect r="r" b="b" t="t" l="l"/>
            <a:pathLst>
              <a:path h="8817919" w="17163832">
                <a:moveTo>
                  <a:pt x="0" y="0"/>
                </a:moveTo>
                <a:lnTo>
                  <a:pt x="17163832" y="0"/>
                </a:lnTo>
                <a:lnTo>
                  <a:pt x="17163832" y="8817918"/>
                </a:lnTo>
                <a:lnTo>
                  <a:pt x="0" y="8817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2497" y="319007"/>
            <a:ext cx="16961462" cy="9286401"/>
          </a:xfrm>
          <a:custGeom>
            <a:avLst/>
            <a:gdLst/>
            <a:ahLst/>
            <a:cxnLst/>
            <a:rect r="r" b="b" t="t" l="l"/>
            <a:pathLst>
              <a:path h="9286401" w="16961462">
                <a:moveTo>
                  <a:pt x="0" y="0"/>
                </a:moveTo>
                <a:lnTo>
                  <a:pt x="16961462" y="0"/>
                </a:lnTo>
                <a:lnTo>
                  <a:pt x="16961462" y="9286400"/>
                </a:lnTo>
                <a:lnTo>
                  <a:pt x="0" y="928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0005" y="512214"/>
            <a:ext cx="17043250" cy="8969010"/>
          </a:xfrm>
          <a:custGeom>
            <a:avLst/>
            <a:gdLst/>
            <a:ahLst/>
            <a:cxnLst/>
            <a:rect r="r" b="b" t="t" l="l"/>
            <a:pathLst>
              <a:path h="8969010" w="17043250">
                <a:moveTo>
                  <a:pt x="0" y="0"/>
                </a:moveTo>
                <a:lnTo>
                  <a:pt x="17043250" y="0"/>
                </a:lnTo>
                <a:lnTo>
                  <a:pt x="17043250" y="8969010"/>
                </a:lnTo>
                <a:lnTo>
                  <a:pt x="0" y="8969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8119" y="493523"/>
            <a:ext cx="16691181" cy="9054965"/>
          </a:xfrm>
          <a:custGeom>
            <a:avLst/>
            <a:gdLst/>
            <a:ahLst/>
            <a:cxnLst/>
            <a:rect r="r" b="b" t="t" l="l"/>
            <a:pathLst>
              <a:path h="9054965" w="16691181">
                <a:moveTo>
                  <a:pt x="0" y="0"/>
                </a:moveTo>
                <a:lnTo>
                  <a:pt x="16691181" y="0"/>
                </a:lnTo>
                <a:lnTo>
                  <a:pt x="16691181" y="9054965"/>
                </a:lnTo>
                <a:lnTo>
                  <a:pt x="0" y="9054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742" y="401700"/>
            <a:ext cx="16715558" cy="9339818"/>
          </a:xfrm>
          <a:custGeom>
            <a:avLst/>
            <a:gdLst/>
            <a:ahLst/>
            <a:cxnLst/>
            <a:rect r="r" b="b" t="t" l="l"/>
            <a:pathLst>
              <a:path h="9339818" w="16715558">
                <a:moveTo>
                  <a:pt x="0" y="0"/>
                </a:moveTo>
                <a:lnTo>
                  <a:pt x="16715558" y="0"/>
                </a:lnTo>
                <a:lnTo>
                  <a:pt x="16715558" y="9339818"/>
                </a:lnTo>
                <a:lnTo>
                  <a:pt x="0" y="9339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DAG2E1sACa0</dc:identifier>
  <dcterms:modified xsi:type="dcterms:W3CDTF">2011-08-01T06:04:30Z</dcterms:modified>
  <cp:revision>1</cp:revision>
  <dc:title>js-first</dc:title>
</cp:coreProperties>
</file>